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4" r:id="rId29"/>
    <p:sldId id="282" r:id="rId30"/>
    <p:sldId id="283" r:id="rId31"/>
    <p:sldId id="285" r:id="rId32"/>
    <p:sldId id="287" r:id="rId33"/>
    <p:sldId id="288" r:id="rId34"/>
    <p:sldId id="290" r:id="rId35"/>
    <p:sldId id="289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681912" cy="2652712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Дидактический проект: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«Шэдитэ ханза»</a:t>
            </a:r>
            <a:br>
              <a:rPr lang="ru-RU" dirty="0" smtClean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1000" y="5791200"/>
            <a:ext cx="985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Оронгой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2016 г.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1800" y="533400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детский сад «Улаалзай»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33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Баир\Desktop\фото игр младшей гр\Фото-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0" y="177800"/>
            <a:ext cx="4781550" cy="6375400"/>
          </a:xfrm>
          <a:prstGeom prst="rect">
            <a:avLst/>
          </a:prstGeom>
          <a:noFill/>
        </p:spPr>
      </p:pic>
    </p:spTree>
  </p:cSld>
  <p:clrMapOvr>
    <a:masterClrMapping/>
  </p:clrMapOvr>
  <p:transition advTm="728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Баир\Desktop\фото игр младшей гр\Фото-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77800"/>
            <a:ext cx="4781550" cy="6375400"/>
          </a:xfrm>
          <a:prstGeom prst="rect">
            <a:avLst/>
          </a:prstGeom>
          <a:noFill/>
        </p:spPr>
      </p:pic>
    </p:spTree>
  </p:cSld>
  <p:clrMapOvr>
    <a:masterClrMapping/>
  </p:clrMapOvr>
  <p:transition advTm="697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Баир\Desktop\фото игр младшей гр\Фото-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52400"/>
            <a:ext cx="485775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622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Баир\Desktop\фото игр младшей гр\Фото-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0" y="152400"/>
            <a:ext cx="485775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739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Баир\Desktop\фото игр младшей гр\Фото-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52400"/>
            <a:ext cx="485775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720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ольга\Documents\фото\фото 2015\дет сад ср гр\сагаалган дет сад 2015\DSC_0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8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ьга\Documents\фото\фото 2015\дет сад ср гр\сагаалган дет сад 2015\DSC_07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1"/>
            <a:ext cx="82295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19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pp.vk.me/c637922/v637922015/1d0f3/PRjUTGjUe1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3" y="990600"/>
            <a:ext cx="8966200" cy="5043488"/>
          </a:xfrm>
          <a:prstGeom prst="rect">
            <a:avLst/>
          </a:prstGeom>
          <a:noFill/>
        </p:spPr>
      </p:pic>
    </p:spTree>
  </p:cSld>
  <p:clrMapOvr>
    <a:masterClrMapping/>
  </p:clrMapOvr>
  <p:transition advTm="709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p.vk.me/c637922/v637922015/1d106/CBOV_8skYP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8830733" cy="4967288"/>
          </a:xfrm>
          <a:prstGeom prst="rect">
            <a:avLst/>
          </a:prstGeom>
          <a:noFill/>
        </p:spPr>
      </p:pic>
    </p:spTree>
  </p:cSld>
  <p:clrMapOvr>
    <a:masterClrMapping/>
  </p:clrMapOvr>
  <p:transition advTm="583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Баир\Desktop\фото игр младшей гр\Фото-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84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7"/>
          <p:cNvSpPr txBox="1">
            <a:spLocks/>
          </p:cNvSpPr>
          <p:nvPr/>
        </p:nvSpPr>
        <p:spPr>
          <a:xfrm>
            <a:off x="4495800" y="2133600"/>
            <a:ext cx="4267200" cy="1752600"/>
          </a:xfrm>
          <a:prstGeom prst="rect">
            <a:avLst/>
          </a:prstGeom>
        </p:spPr>
        <p:txBody>
          <a:bodyPr/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Воспитатель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Токтохоева Ж.С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3228975" cy="424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13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Баир\Desktop\фото игр младшей гр\Фото-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85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Баир\Desktop\фото игр младшей гр\Фото-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86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Баир\Desktop\фото игр младшей гр\Фото-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83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pp.vk.me/c637922/v637922015/1d137/0scGqYPGx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01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Tm="720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28600"/>
            <a:ext cx="5324475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30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Баир\Desktop\фото игр младшей гр\Фото-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61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Баир\Desktop\фото игр младшей гр\Фото-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39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Баир\Desktop\фото игр младшей гр\Фото-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20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Баир\Desktop\фото игр младшей гр\Фото-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8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Баир\Desktop\фото игр младшей гр\Фото-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19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045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Зорилгонууд: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Monotype Corsiva" pitchFamily="66" charset="0"/>
              </a:rPr>
              <a:t>h</a:t>
            </a:r>
            <a:r>
              <a:rPr lang="ru-RU" dirty="0" smtClean="0">
                <a:latin typeface="Monotype Corsiva" pitchFamily="66" charset="0"/>
              </a:rPr>
              <a:t>ургалгын</a:t>
            </a:r>
            <a:r>
              <a:rPr lang="ru-RU" dirty="0" smtClean="0">
                <a:latin typeface="Monotype Corsiva" pitchFamily="66" charset="0"/>
              </a:rPr>
              <a:t>: хумуужуулшэдтэ наада </a:t>
            </a:r>
            <a:r>
              <a:rPr lang="en-US" dirty="0" smtClean="0">
                <a:latin typeface="Monotype Corsiva" pitchFamily="66" charset="0"/>
              </a:rPr>
              <a:t>h</a:t>
            </a:r>
            <a:r>
              <a:rPr lang="ru-RU" dirty="0" smtClean="0">
                <a:latin typeface="Monotype Corsiva" pitchFamily="66" charset="0"/>
              </a:rPr>
              <a:t>ургаха, зааха. Элдэб язын темэнуудээр шэнэ угэнуудтээ танилсаха.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Хугжоолгын: ухаан бодолгын, аман хэшээлыень хугжоохэ, анхаралыень хурсадаха.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Хумуужуулгынь : наада наадахадаа, бэе бэеэ хундэлхэ, гуниглажа ябаха </a:t>
            </a:r>
            <a:r>
              <a:rPr lang="en-US" dirty="0" smtClean="0">
                <a:latin typeface="Monotype Corsiva" pitchFamily="66" charset="0"/>
              </a:rPr>
              <a:t>h</a:t>
            </a:r>
            <a:r>
              <a:rPr lang="ru-RU" dirty="0" smtClean="0">
                <a:latin typeface="Monotype Corsiva" pitchFamily="66" charset="0"/>
              </a:rPr>
              <a:t>анааень хумуужуулхэ. Наада наадажа, ехэ баярлажа байхыень тэмдэглэхэ.</a:t>
            </a:r>
          </a:p>
          <a:p>
            <a:endParaRPr lang="ru-RU" dirty="0"/>
          </a:p>
        </p:txBody>
      </p:sp>
    </p:spTree>
  </p:cSld>
  <p:clrMapOvr>
    <a:masterClrMapping/>
  </p:clrMapOvr>
  <p:transition advTm="695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Баир\Desktop\фото игр младшей гр\Фото-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48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Баир\Desktop\фото игр младшей гр\Фото-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33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Баир\Desktop\фото игр младшей гр\Фото-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13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Баир\Desktop\фото игр младшей гр\Фото-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9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1"/>
            <a:ext cx="9149141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06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31576"/>
            <a:ext cx="9144000" cy="505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003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Monotype Corsiva" pitchFamily="66" charset="0"/>
              </a:rPr>
              <a:t>h</a:t>
            </a:r>
            <a:r>
              <a:rPr lang="ru-RU" sz="7200" dirty="0" smtClean="0">
                <a:latin typeface="Monotype Corsiva" pitchFamily="66" charset="0"/>
              </a:rPr>
              <a:t>айнда, баяртай!</a:t>
            </a:r>
            <a:endParaRPr lang="ru-RU" sz="7200" dirty="0">
              <a:latin typeface="Monotype Corsiva" pitchFamily="66" charset="0"/>
            </a:endParaRPr>
          </a:p>
        </p:txBody>
      </p:sp>
      <p:pic>
        <p:nvPicPr>
          <p:cNvPr id="51202" name="Picture 2" descr="https://pp.vk.me/c637429/v637429851/2fded/MZl-DGam_1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7312"/>
            <a:ext cx="6690783" cy="5018088"/>
          </a:xfrm>
          <a:prstGeom prst="rect">
            <a:avLst/>
          </a:prstGeom>
          <a:noFill/>
        </p:spPr>
      </p:pic>
    </p:spTree>
  </p:cSld>
  <p:clrMapOvr>
    <a:masterClrMapping/>
  </p:clrMapOvr>
  <p:transition advTm="1179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vk.me/c637429/v637429851/2fded/MZl-DGam_1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685800"/>
            <a:ext cx="7162800" cy="5372101"/>
          </a:xfrm>
          <a:prstGeom prst="rect">
            <a:avLst/>
          </a:prstGeom>
          <a:noFill/>
        </p:spPr>
      </p:pic>
    </p:spTree>
  </p:cSld>
  <p:clrMapOvr>
    <a:masterClrMapping/>
  </p:clrMapOvr>
  <p:transition advTm="71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vk.me/c637922/v637922015/1d1c7/xUoxDSrBuD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09600"/>
            <a:ext cx="4308475" cy="5744633"/>
          </a:xfrm>
          <a:prstGeom prst="rect">
            <a:avLst/>
          </a:prstGeom>
          <a:noFill/>
        </p:spPr>
      </p:pic>
    </p:spTree>
  </p:cSld>
  <p:clrMapOvr>
    <a:masterClrMapping/>
  </p:clrMapOvr>
  <p:transition advTm="549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36" y="408220"/>
            <a:ext cx="8708764" cy="599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81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Баир\Desktop\фото игр младшей гр\Фото-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79400"/>
            <a:ext cx="4705350" cy="6273800"/>
          </a:xfrm>
          <a:prstGeom prst="rect">
            <a:avLst/>
          </a:prstGeom>
          <a:noFill/>
        </p:spPr>
      </p:pic>
    </p:spTree>
  </p:cSld>
  <p:clrMapOvr>
    <a:masterClrMapping/>
  </p:clrMapOvr>
  <p:transition advTm="711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Баир\Desktop\фото игр младшей гр\Фото-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"/>
            <a:ext cx="4781550" cy="6375400"/>
          </a:xfrm>
          <a:prstGeom prst="rect">
            <a:avLst/>
          </a:prstGeom>
          <a:noFill/>
        </p:spPr>
      </p:pic>
    </p:spTree>
  </p:cSld>
  <p:clrMapOvr>
    <a:masterClrMapping/>
  </p:clrMapOvr>
  <p:transition advTm="511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Баир\Desktop\фото игр младшей гр\Фото-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0" y="177800"/>
            <a:ext cx="4781550" cy="6375400"/>
          </a:xfrm>
          <a:prstGeom prst="rect">
            <a:avLst/>
          </a:prstGeom>
          <a:noFill/>
        </p:spPr>
      </p:pic>
    </p:spTree>
  </p:cSld>
  <p:clrMapOvr>
    <a:masterClrMapping/>
  </p:clrMapOvr>
  <p:transition advTm="6833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354</TotalTime>
  <Words>76</Words>
  <PresentationFormat>Экран (4:3)</PresentationFormat>
  <Paragraphs>11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Яркая</vt:lpstr>
      <vt:lpstr>Дидактический проект: «Шэдитэ ханза» </vt:lpstr>
      <vt:lpstr>Слайд 2</vt:lpstr>
      <vt:lpstr>Зорилгонууд: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hайнда, баяртай!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Дидактический проект: «Шэдитэ ханза»</dc:title>
  <dc:creator>Баир</dc:creator>
  <cp:lastModifiedBy>Баир</cp:lastModifiedBy>
  <cp:revision>25</cp:revision>
  <dcterms:created xsi:type="dcterms:W3CDTF">2016-11-24T06:32:55Z</dcterms:created>
  <dcterms:modified xsi:type="dcterms:W3CDTF">2016-11-24T12:37:24Z</dcterms:modified>
</cp:coreProperties>
</file>